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1" autoAdjust="0"/>
    <p:restoredTop sz="96433" autoAdjust="0"/>
  </p:normalViewPr>
  <p:slideViewPr>
    <p:cSldViewPr snapToGrid="0">
      <p:cViewPr>
        <p:scale>
          <a:sx n="90" d="100"/>
          <a:sy n="90" d="100"/>
        </p:scale>
        <p:origin x="-3120" y="-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5DF41-978A-48CB-95B4-77C8D3D0CF98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D2F71-38A7-424B-BAA6-52D44D05A081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20001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77A1C-94B4-4A5C-A0DB-03B88422A1E8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71DB-2051-4FA0-B980-8491633306A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8197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71DB-2051-4FA0-B980-8491633306A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28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l-GR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0650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99512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8042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ροσαρμοσμένη διάταξ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6101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862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397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24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28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9825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29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4309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1173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6905B-FB68-4E62-BA78-87741B3E7F1C}" type="datetimeFigureOut">
              <a:rPr lang="el-GR" smtClean="0"/>
              <a:pPr/>
              <a:t>15/2/2024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6C19-F4D6-4451-8279-04CE1E0C6E87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0932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4 - TextBox"/>
          <p:cNvSpPr txBox="1"/>
          <p:nvPr/>
        </p:nvSpPr>
        <p:spPr>
          <a:xfrm>
            <a:off x="1141301" y="2678661"/>
            <a:ext cx="488652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Τhe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enterprise</a:t>
            </a:r>
            <a:r>
              <a:rPr lang="el-GR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with brand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name VALUE FOR LIFE FOODS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which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headquartered in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Region of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Western Macedonia,</a:t>
            </a:r>
            <a:r>
              <a:rPr lang="el-GR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joined for funding in the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</a:t>
            </a:r>
            <a:r>
              <a:rPr lang="el-GR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Extroverted Entrepreneurship in Western Macedonia</a:t>
            </a:r>
            <a:r>
              <a:rPr lang="el-GR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under the framework of the Regional Operational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“Dytiki Macedonia” 2014-2020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en-US" sz="105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en-US" sz="105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action aims to support very small, small and medium-sized enterprises in implementing investment projects to increase competitiveness and in extension to improve their position in th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domestic and international market.</a:t>
            </a:r>
          </a:p>
          <a:p>
            <a:pPr algn="just"/>
            <a:endParaRPr lang="en-US" sz="105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investment’s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total budget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is165.500€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 of which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113.750€  </a:t>
            </a:r>
            <a:r>
              <a:rPr lang="el-GR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05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PERCENTAGE </a:t>
            </a:r>
            <a:r>
              <a:rPr lang="en-US" sz="105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70%</a:t>
            </a:r>
            <a:r>
              <a:rPr lang="el-GR" sz="105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</a:t>
            </a:r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public expenditure.  </a:t>
            </a:r>
            <a:endParaRPr lang="en-US" sz="105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05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</a:t>
            </a:r>
            <a:r>
              <a:rPr lang="en-US" sz="105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Action is co-financed by Greece and the European Union - European Regional Development Fund.</a:t>
            </a:r>
          </a:p>
          <a:p>
            <a:pPr algn="just"/>
            <a:endParaRPr lang="en-US" sz="105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40" y="639769"/>
            <a:ext cx="4862507" cy="739807"/>
          </a:xfrm>
          <a:prstGeom prst="rect">
            <a:avLst/>
          </a:prstGeom>
        </p:spPr>
      </p:pic>
      <p:pic>
        <p:nvPicPr>
          <p:cNvPr id="2" name="Εικόνα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061" y="5517900"/>
            <a:ext cx="4603007" cy="1058746"/>
          </a:xfrm>
          <a:prstGeom prst="rect">
            <a:avLst/>
          </a:prstGeom>
        </p:spPr>
      </p:pic>
      <p:pic>
        <p:nvPicPr>
          <p:cNvPr id="1026" name="Picture 2" descr="Προεπισκόπηση εικόνα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349" y="1581150"/>
            <a:ext cx="3309033" cy="956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548585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247</TotalTime>
  <Words>117</Words>
  <Application>Microsoft Office PowerPoint</Application>
  <PresentationFormat>Προβολή στην οθόνη 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Παρουσίαση του PowerPoint</vt:lpstr>
    </vt:vector>
  </TitlesOfParts>
  <Company>KEPA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ΤΣΕΛΕΚΙΔΟΥ ΚΑΛΛΙΣ</dc:creator>
  <cp:lastModifiedBy>Leonidas</cp:lastModifiedBy>
  <cp:revision>44</cp:revision>
  <dcterms:created xsi:type="dcterms:W3CDTF">2019-10-24T12:02:18Z</dcterms:created>
  <dcterms:modified xsi:type="dcterms:W3CDTF">2024-02-15T18:18:23Z</dcterms:modified>
</cp:coreProperties>
</file>